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9" r:id="rId5"/>
    <p:sldId id="260" r:id="rId6"/>
    <p:sldId id="261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0A4A-7991-4832-9B1D-B69D978F3F0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DAC1-273A-41AB-B21D-29CFEC98B7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336qCeW74Tg/SgM7n-wOW2I/AAAAAAAAAN8/l2VbBf28Y88/s400/Wayne-Thiebaud_CakeWindow-cakes.jpg"/>
          <p:cNvPicPr>
            <a:picLocks noChangeAspect="1" noChangeArrowheads="1"/>
          </p:cNvPicPr>
          <p:nvPr/>
        </p:nvPicPr>
        <p:blipFill>
          <a:blip r:embed="rId2" cstate="print"/>
          <a:srcRect l="8000" t="9143" r="8000" b="10857"/>
          <a:stretch>
            <a:fillRect/>
          </a:stretch>
        </p:blipFill>
        <p:spPr bwMode="auto">
          <a:xfrm>
            <a:off x="381000" y="330200"/>
            <a:ext cx="8458200" cy="622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Wayne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Thiebaud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24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Delicious Desserts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336qCeW74Tg/SgM7n-wOW2I/AAAAAAAAAN8/l2VbBf28Y88/s400/Wayne-Thiebaud_CakeWindow-cakes.jpg"/>
          <p:cNvPicPr>
            <a:picLocks noChangeAspect="1" noChangeArrowheads="1"/>
          </p:cNvPicPr>
          <p:nvPr/>
        </p:nvPicPr>
        <p:blipFill>
          <a:blip r:embed="rId2" cstate="print"/>
          <a:srcRect l="8000" t="9143" r="8000" b="10857"/>
          <a:stretch>
            <a:fillRect/>
          </a:stretch>
        </p:blipFill>
        <p:spPr bwMode="auto">
          <a:xfrm>
            <a:off x="381000" y="330200"/>
            <a:ext cx="8458200" cy="622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Who is Wayne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Thiebaud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239000" cy="424731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Wayne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Thiebaud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famous artist that did most of his artwork during the 1950’s and the 1960’s.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Thiebaud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mainly a painter and printmaker.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Wayne is best known for his artworks that depict cakes, pies, ice cream, and other desserts.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Thiebaud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considered a Pop artist.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336qCeW74Tg/SgM7n-wOW2I/AAAAAAAAAN8/l2VbBf28Y88/s400/Wayne-Thiebaud_CakeWindow-cakes.jpg"/>
          <p:cNvPicPr>
            <a:picLocks noChangeAspect="1" noChangeArrowheads="1"/>
          </p:cNvPicPr>
          <p:nvPr/>
        </p:nvPicPr>
        <p:blipFill>
          <a:blip r:embed="rId2" cstate="print"/>
          <a:srcRect l="8000" t="9143" r="8000" b="10857"/>
          <a:stretch>
            <a:fillRect/>
          </a:stretch>
        </p:blipFill>
        <p:spPr bwMode="auto">
          <a:xfrm>
            <a:off x="381000" y="330200"/>
            <a:ext cx="8458200" cy="622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Pop Art?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8001000" cy="501675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Pop Art is an art movement that began in the 1960’s.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“pop” in Pop Art is short for popular.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this art movement, artist created artwork showing everyday items that people knew, like food, famous people, and other objects.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famous Pop artists not only include Wayne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Thiebaud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also Andy Warhol, Roy Lichtenstein, and Jasper Johns.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.smithsonianmag.com/images/thiebaud-cakes-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808220" cy="2286000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0484" name="Picture 4" descr="http://napkindad.com/blog/wp-content/uploads/2012/03/Thiebaud-icecr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810000" cy="3277665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0486" name="Picture 6" descr="http://voices.washingtonpost.com/blog-post/PH201009270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3409950" cy="2891698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-76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types of colors are used by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Thiebaud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867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colors used in these works bright or do the colors seem mixed with white?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5634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colors used in these artworks realistic?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tscenecal.com/ArtistsFiles/ThiebaudW/ThiebaudWJPGs/WThiebaud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03" y="1600200"/>
            <a:ext cx="3965997" cy="3124200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9460" name="Picture 4" descr="http://www.friendsofart.net/static/images/art3/wayne-thiebaud-wedding-c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2979420" cy="3048000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9462" name="Picture 6" descr="http://25.media.tumblr.com/tumblr_l9ecb4kjhd1qbzec1o1_r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05200"/>
            <a:ext cx="2991993" cy="3217197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7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Thiebaud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use shapes or forms?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2488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a shape and a form?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18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forms can you identify in these artworks?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klektx.com/wp-content/uploads/thiebaud-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810000" cy="2800351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8436" name="Picture 4" descr="http://eighthourday.com/wp-content/uploads/2010/12/WayneThiebau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3130515"/>
            <a:ext cx="3143250" cy="3596208"/>
          </a:xfrm>
          <a:prstGeom prst="rect">
            <a:avLst/>
          </a:prstGeom>
          <a:noFill/>
          <a:ln w="635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Does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Thiebaud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use value?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93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value?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0480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point out where you see value in each artwork?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295400"/>
            <a:ext cx="26035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More Wayne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Thiebaud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Artworks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9409"/>
            <a:ext cx="3124200" cy="25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63346"/>
            <a:ext cx="3124200" cy="25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8" y="1319408"/>
            <a:ext cx="3251192" cy="25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70" y="4163346"/>
            <a:ext cx="3458330" cy="25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More Wayne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Thiebaud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Artworks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360122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7" y="3986947"/>
            <a:ext cx="3291703" cy="271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570514" cy="23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18569"/>
            <a:ext cx="2895600" cy="32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5562600" cy="63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Wayne Thiebaud Artworks</vt:lpstr>
      <vt:lpstr>More Wayne Thiebaud Artworks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Cessna, Pam</dc:creator>
  <cp:lastModifiedBy>Cessna, Pam</cp:lastModifiedBy>
  <cp:revision>5</cp:revision>
  <dcterms:modified xsi:type="dcterms:W3CDTF">2015-08-25T18:00:01Z</dcterms:modified>
</cp:coreProperties>
</file>